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33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Demystifying Multi-Model Projects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power of integrating multiple data models and architectures in modern software development.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456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321141"/>
            <a:ext cx="17328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Sathish V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9555"/>
            <a:ext cx="833913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Defining Multi-Model Projects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399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399127"/>
            <a:ext cx="357270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of Multiple Data Models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7439" y="6279356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SQL, NoSQL, Graph databases working together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9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40611" y="53991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Flexible Architecture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840611" y="5907286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various architectural patterns and services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9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3783" y="5399127"/>
            <a:ext cx="34366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Adaptable Data Handling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63783" y="5907286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both structured and unstructured data efficiently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388"/>
            <a:ext cx="93852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Components of Multi-Model Projects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2406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178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Models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326017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SQL, NoSQL, Graph databases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421" y="302406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56421" y="38178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Microservices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656421" y="4326017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 hybrid architecture for flexibility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6936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63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 Layer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93790" y="6671310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core business logic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421" y="536936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56421" y="6163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Gateway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5656421" y="6671310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Routes and manages incoming requests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9803"/>
            <a:ext cx="93148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Multi-Model Approach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Flexibility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handle various data types and structures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to changing data requirements quickly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different components independently as needed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resource allocation for each data model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9872067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best-suited model for each data type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query speed and overall system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865"/>
            <a:ext cx="92065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Differences: Project Structure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10753"/>
            <a:ext cx="13042821" cy="5005864"/>
          </a:xfrm>
          <a:prstGeom prst="roundRect">
            <a:avLst>
              <a:gd name="adj" fmla="val 19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21837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36208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36208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Maven Project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36208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Multi-Model Project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868692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0124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01240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module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0124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modules/microservices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519011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66272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Dependencies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66272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single set of dependencies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662720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with different dependencies for each model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532233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67594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Configuration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67594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POM file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675942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Parent POM with child POMs for each module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45455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6891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68916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Monolithic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689163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combine monolithic + microservices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6558677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670238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670238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scalability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670238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 scaling of services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422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Cases for Multi-Model Projects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21290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47336"/>
            <a:ext cx="31327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E-commerce Platforms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5549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catalogs, user data, recommendations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290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Networks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95549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profiles, connections, content storage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4254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Applications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8514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 data, time-series analysis, user interactions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4254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Systems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588514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Transactions, customer data, risk analysis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83" y="552450"/>
            <a:ext cx="8545354" cy="659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in Multi-Model Projects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86" y="1613416"/>
            <a:ext cx="1309092" cy="11731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5375" y="2144911"/>
            <a:ext cx="107513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864537" y="1814274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Consistency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4864537" y="2264331"/>
            <a:ext cx="337185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integrity across models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713803" y="2802017"/>
            <a:ext cx="9163288" cy="11430"/>
          </a:xfrm>
          <a:prstGeom prst="roundRect">
            <a:avLst>
              <a:gd name="adj" fmla="val 738279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980" y="2836664"/>
            <a:ext cx="2618303" cy="11731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7873" y="3222308"/>
            <a:ext cx="142399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519142" y="3037522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Complexity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519142" y="3487579"/>
            <a:ext cx="442031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system and architectural complexity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368409" y="4025265"/>
            <a:ext cx="8508683" cy="11430"/>
          </a:xfrm>
          <a:prstGeom prst="roundRect">
            <a:avLst>
              <a:gd name="adj" fmla="val 738279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5" y="4059912"/>
            <a:ext cx="3927515" cy="11731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7992" y="4445556"/>
            <a:ext cx="142161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173748" y="4260771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173748" y="4710827"/>
            <a:ext cx="4907518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communication between different models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023015" y="5248513"/>
            <a:ext cx="7854077" cy="11430"/>
          </a:xfrm>
          <a:prstGeom prst="roundRect">
            <a:avLst>
              <a:gd name="adj" fmla="val 738279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769" y="5283160"/>
            <a:ext cx="5236607" cy="117312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41326" y="5668804"/>
            <a:ext cx="135374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6828234" y="5484019"/>
            <a:ext cx="322921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Optimization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6828234" y="5934075"/>
            <a:ext cx="336732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resources across models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677501" y="6471761"/>
            <a:ext cx="7199590" cy="11430"/>
          </a:xfrm>
          <a:prstGeom prst="roundRect">
            <a:avLst>
              <a:gd name="adj" fmla="val 738279"/>
            </a:avLst>
          </a:prstGeom>
          <a:solidFill>
            <a:srgbClr val="B2D4E5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3" y="6506408"/>
            <a:ext cx="6545818" cy="117312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37754" y="6892052"/>
            <a:ext cx="142637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7482840" y="6707267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Skill Requirements</a:t>
            </a:r>
            <a:endParaRPr lang="en-US" sz="2050" dirty="0"/>
          </a:p>
        </p:txBody>
      </p:sp>
      <p:sp>
        <p:nvSpPr>
          <p:cNvPr id="26" name="Text 19"/>
          <p:cNvSpPr/>
          <p:nvPr/>
        </p:nvSpPr>
        <p:spPr>
          <a:xfrm>
            <a:off x="7482840" y="7157323"/>
            <a:ext cx="3760589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expertise in multiple technologies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082" y="514707"/>
            <a:ext cx="7702391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Practices for Implementation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924401" y="1503164"/>
            <a:ext cx="22860" cy="6214824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1123533" y="1912739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25269" y="1713667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2669" y="1776770"/>
            <a:ext cx="12620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965365" y="1690330"/>
            <a:ext cx="333101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Define Clear Data Boundaries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965365" y="2109787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which model suits each data type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123533" y="3193137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25269" y="2994065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52190" y="3057168"/>
            <a:ext cx="16716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965365" y="2970728"/>
            <a:ext cx="275153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Robust API Layer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965365" y="3390186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smooth communication between services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123533" y="4473535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25269" y="4274463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2309" y="4337566"/>
            <a:ext cx="1669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965365" y="4251127"/>
            <a:ext cx="401847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Strong Data Governance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965365" y="4670584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data quality and consistency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123533" y="5753933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25269" y="5554861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56357" y="5617964"/>
            <a:ext cx="1589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965365" y="5531525"/>
            <a:ext cx="271343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Utilize Containerization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965365" y="5950982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for easier deployment and scaling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1123533" y="7034332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25269" y="6835259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52071" y="6898362"/>
            <a:ext cx="1675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1965365" y="6811923"/>
            <a:ext cx="4418886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Comprehensive Monitoring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1965365" y="7231380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performance across all models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of Multi-Model Projects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2368868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73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Integration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7388" y="3078718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data analysis and decision-making capabilities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82" y="4121706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7388" y="434078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Edge Computing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7388" y="4831556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Distributed multi-model systems for IoT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2" y="5874544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388" y="60936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Quantum Databases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7388" y="6584394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Next-generation data processing and storage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365</Words>
  <Application>Microsoft Office PowerPoint</Application>
  <PresentationFormat>Custom</PresentationFormat>
  <Paragraphs>105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Inter</vt:lpstr>
      <vt:lpstr>Petrona Bold</vt:lpstr>
      <vt:lpstr>Arial</vt:lpstr>
      <vt:lpstr>Calibri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Sathish K Venkateswarlu</cp:lastModifiedBy>
  <cp:revision>2</cp:revision>
  <dcterms:created xsi:type="dcterms:W3CDTF">2024-12-06T01:54:33Z</dcterms:created>
  <dcterms:modified xsi:type="dcterms:W3CDTF">2024-12-06T01:59:52Z</dcterms:modified>
</cp:coreProperties>
</file>